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125</c:v>
                </c:pt>
                <c:pt idx="1">
                  <c:v>167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6-774B-9950-09DA6AC19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158</c:v>
                </c:pt>
                <c:pt idx="1">
                  <c:v>219</c:v>
                </c:pt>
                <c:pt idx="2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6-774B-9950-09DA6AC19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209</c:v>
                </c:pt>
                <c:pt idx="1">
                  <c:v>282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6-774B-9950-09DA6AC19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75881728"/>
        <c:axId val="-1075881184"/>
      </c:barChart>
      <c:catAx>
        <c:axId val="-107588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5881184"/>
        <c:crosses val="autoZero"/>
        <c:auto val="1"/>
        <c:lblAlgn val="ctr"/>
        <c:lblOffset val="100"/>
        <c:noMultiLvlLbl val="0"/>
      </c:catAx>
      <c:valAx>
        <c:axId val="-107588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7588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F65D5-2D18-4D33-9930-E6BF326FC695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CAE69B9-087C-4684-A36B-F898CB1D3AC4}">
      <dgm:prSet phldrT="[Text]"/>
      <dgm:spPr/>
      <dgm:t>
        <a:bodyPr/>
        <a:lstStyle/>
        <a:p>
          <a:r>
            <a:rPr lang="en-US" dirty="0"/>
            <a:t>CEO</a:t>
          </a:r>
        </a:p>
      </dgm:t>
    </dgm:pt>
    <dgm:pt modelId="{43E0C2FF-762E-4C8A-83B3-72A720D5C2CC}" type="parTrans" cxnId="{5A0B8732-582B-4A64-ADFB-632694303573}">
      <dgm:prSet/>
      <dgm:spPr/>
      <dgm:t>
        <a:bodyPr/>
        <a:lstStyle/>
        <a:p>
          <a:endParaRPr lang="en-US"/>
        </a:p>
      </dgm:t>
    </dgm:pt>
    <dgm:pt modelId="{9E8BD0EA-4E6D-454D-AF1A-C5318752F22C}" type="sibTrans" cxnId="{5A0B8732-582B-4A64-ADFB-632694303573}">
      <dgm:prSet/>
      <dgm:spPr/>
      <dgm:t>
        <a:bodyPr/>
        <a:lstStyle/>
        <a:p>
          <a:endParaRPr lang="en-US"/>
        </a:p>
      </dgm:t>
    </dgm:pt>
    <dgm:pt modelId="{6E05E8A2-665F-41CB-BAB4-3BAE7476D7BA}">
      <dgm:prSet phldrT="[Text]"/>
      <dgm:spPr/>
      <dgm:t>
        <a:bodyPr/>
        <a:lstStyle/>
        <a:p>
          <a:r>
            <a:rPr lang="en-US" dirty="0"/>
            <a:t>MANAGER</a:t>
          </a:r>
        </a:p>
        <a:p>
          <a:r>
            <a:rPr lang="en-US" dirty="0"/>
            <a:t>(PRODUCTION)</a:t>
          </a:r>
        </a:p>
      </dgm:t>
    </dgm:pt>
    <dgm:pt modelId="{62E3930B-CE10-41FB-BB0A-FFF04106A6E7}" type="parTrans" cxnId="{AD5D5C3D-D9E8-49B9-A0B0-E06F6C8AF6F8}">
      <dgm:prSet/>
      <dgm:spPr/>
      <dgm:t>
        <a:bodyPr/>
        <a:lstStyle/>
        <a:p>
          <a:endParaRPr lang="en-US"/>
        </a:p>
      </dgm:t>
    </dgm:pt>
    <dgm:pt modelId="{758A6601-45B1-4895-91B5-0653A709B971}" type="sibTrans" cxnId="{AD5D5C3D-D9E8-49B9-A0B0-E06F6C8AF6F8}">
      <dgm:prSet/>
      <dgm:spPr/>
      <dgm:t>
        <a:bodyPr/>
        <a:lstStyle/>
        <a:p>
          <a:endParaRPr lang="en-US"/>
        </a:p>
      </dgm:t>
    </dgm:pt>
    <dgm:pt modelId="{2FA10190-131B-494F-BA2B-10CE612BF20A}">
      <dgm:prSet phldrT="[Text]"/>
      <dgm:spPr/>
      <dgm:t>
        <a:bodyPr/>
        <a:lstStyle/>
        <a:p>
          <a:r>
            <a:rPr lang="en-US" dirty="0"/>
            <a:t>CREATIVE MANAGER</a:t>
          </a:r>
        </a:p>
      </dgm:t>
    </dgm:pt>
    <dgm:pt modelId="{002C0198-F1AF-47F6-A1B2-1ABFBCBC196C}" type="parTrans" cxnId="{44846665-4D14-44A1-A461-883D585E663C}">
      <dgm:prSet/>
      <dgm:spPr/>
      <dgm:t>
        <a:bodyPr/>
        <a:lstStyle/>
        <a:p>
          <a:endParaRPr lang="en-US"/>
        </a:p>
      </dgm:t>
    </dgm:pt>
    <dgm:pt modelId="{CA0DB324-6146-43BD-875D-C5B391C7436A}" type="sibTrans" cxnId="{44846665-4D14-44A1-A461-883D585E663C}">
      <dgm:prSet/>
      <dgm:spPr/>
      <dgm:t>
        <a:bodyPr/>
        <a:lstStyle/>
        <a:p>
          <a:endParaRPr lang="en-US"/>
        </a:p>
      </dgm:t>
    </dgm:pt>
    <dgm:pt modelId="{5905CDB1-944C-4981-AB7A-48B62A79369C}">
      <dgm:prSet phldrT="[Text]"/>
      <dgm:spPr/>
      <dgm:t>
        <a:bodyPr/>
        <a:lstStyle/>
        <a:p>
          <a:r>
            <a:rPr lang="en-US" dirty="0"/>
            <a:t>ANALYTICS MANAGER</a:t>
          </a:r>
        </a:p>
      </dgm:t>
    </dgm:pt>
    <dgm:pt modelId="{F9270E0E-6BE5-424B-9037-C9FDAFECAC3F}" type="parTrans" cxnId="{CF76CD85-4A74-415A-82FC-C22195C79ABD}">
      <dgm:prSet/>
      <dgm:spPr/>
      <dgm:t>
        <a:bodyPr/>
        <a:lstStyle/>
        <a:p>
          <a:endParaRPr lang="en-US"/>
        </a:p>
      </dgm:t>
    </dgm:pt>
    <dgm:pt modelId="{92BFDB36-AAE9-4461-A6BD-0648156F304A}" type="sibTrans" cxnId="{CF76CD85-4A74-415A-82FC-C22195C79ABD}">
      <dgm:prSet/>
      <dgm:spPr/>
      <dgm:t>
        <a:bodyPr/>
        <a:lstStyle/>
        <a:p>
          <a:endParaRPr lang="en-US"/>
        </a:p>
      </dgm:t>
    </dgm:pt>
    <dgm:pt modelId="{3F5F4EC6-7DB9-4777-843A-B58F94FA5404}">
      <dgm:prSet phldrT="[Text]"/>
      <dgm:spPr/>
      <dgm:t>
        <a:bodyPr/>
        <a:lstStyle/>
        <a:p>
          <a:r>
            <a:rPr lang="en-US" dirty="0"/>
            <a:t>MANAGER </a:t>
          </a:r>
        </a:p>
        <a:p>
          <a:r>
            <a:rPr lang="en-US" dirty="0"/>
            <a:t>(MARKETING)</a:t>
          </a:r>
        </a:p>
      </dgm:t>
    </dgm:pt>
    <dgm:pt modelId="{9157A5CA-C686-4BFE-8A28-47E0846CCC51}" type="parTrans" cxnId="{423B293E-C317-4AD1-965D-6B338C59B385}">
      <dgm:prSet/>
      <dgm:spPr/>
      <dgm:t>
        <a:bodyPr/>
        <a:lstStyle/>
        <a:p>
          <a:endParaRPr lang="en-US"/>
        </a:p>
      </dgm:t>
    </dgm:pt>
    <dgm:pt modelId="{514EBF0D-9630-4119-B185-90C0F3CBDD1A}" type="sibTrans" cxnId="{423B293E-C317-4AD1-965D-6B338C59B385}">
      <dgm:prSet/>
      <dgm:spPr/>
      <dgm:t>
        <a:bodyPr/>
        <a:lstStyle/>
        <a:p>
          <a:endParaRPr lang="en-US"/>
        </a:p>
      </dgm:t>
    </dgm:pt>
    <dgm:pt modelId="{62309FE7-CD02-4CF1-A144-A2209A4CA358}">
      <dgm:prSet phldrT="[Text]"/>
      <dgm:spPr/>
      <dgm:t>
        <a:bodyPr/>
        <a:lstStyle/>
        <a:p>
          <a:r>
            <a:rPr lang="en-US" dirty="0"/>
            <a:t>ACCOUNTING MANAGER</a:t>
          </a:r>
        </a:p>
      </dgm:t>
    </dgm:pt>
    <dgm:pt modelId="{FA07836F-60A4-4885-851B-448A19FF89C6}" type="parTrans" cxnId="{524CA7B5-B2C7-4B95-80A1-C5EEB038201A}">
      <dgm:prSet/>
      <dgm:spPr/>
      <dgm:t>
        <a:bodyPr/>
        <a:lstStyle/>
        <a:p>
          <a:endParaRPr lang="en-US"/>
        </a:p>
      </dgm:t>
    </dgm:pt>
    <dgm:pt modelId="{FCBC65DB-A04D-485C-B04A-62EC0AB37A62}" type="sibTrans" cxnId="{524CA7B5-B2C7-4B95-80A1-C5EEB038201A}">
      <dgm:prSet/>
      <dgm:spPr/>
      <dgm:t>
        <a:bodyPr/>
        <a:lstStyle/>
        <a:p>
          <a:endParaRPr lang="en-US"/>
        </a:p>
      </dgm:t>
    </dgm:pt>
    <dgm:pt modelId="{8CD40CAA-A592-4551-8596-FD612BD44670}">
      <dgm:prSet phldrT="[Text]"/>
      <dgm:spPr/>
      <dgm:t>
        <a:bodyPr/>
        <a:lstStyle/>
        <a:p>
          <a:r>
            <a:rPr lang="en-US" dirty="0"/>
            <a:t>TOP MANAGEMENT</a:t>
          </a:r>
        </a:p>
      </dgm:t>
    </dgm:pt>
    <dgm:pt modelId="{B1791101-F62B-448F-9AB6-16613A9E1969}" type="parTrans" cxnId="{9D0C1E1A-BE76-4C66-A224-A4FED73D1D35}">
      <dgm:prSet/>
      <dgm:spPr/>
      <dgm:t>
        <a:bodyPr/>
        <a:lstStyle/>
        <a:p>
          <a:endParaRPr lang="en-US"/>
        </a:p>
      </dgm:t>
    </dgm:pt>
    <dgm:pt modelId="{2D9D4C37-7505-4219-A2A5-B13F375A636E}" type="sibTrans" cxnId="{9D0C1E1A-BE76-4C66-A224-A4FED73D1D35}">
      <dgm:prSet/>
      <dgm:spPr/>
      <dgm:t>
        <a:bodyPr/>
        <a:lstStyle/>
        <a:p>
          <a:endParaRPr lang="en-US"/>
        </a:p>
      </dgm:t>
    </dgm:pt>
    <dgm:pt modelId="{40542409-0771-4A01-9116-3681CB747D2F}">
      <dgm:prSet phldrT="[Text]"/>
      <dgm:spPr/>
      <dgm:t>
        <a:bodyPr/>
        <a:lstStyle/>
        <a:p>
          <a:r>
            <a:rPr lang="en-US" dirty="0"/>
            <a:t>MIDDLE MANAGEMENT</a:t>
          </a:r>
        </a:p>
      </dgm:t>
    </dgm:pt>
    <dgm:pt modelId="{11BC6B06-7A86-4F00-9F3E-4B050A903578}" type="parTrans" cxnId="{8EAB4140-1B35-486B-893B-9C55E510B401}">
      <dgm:prSet/>
      <dgm:spPr/>
      <dgm:t>
        <a:bodyPr/>
        <a:lstStyle/>
        <a:p>
          <a:endParaRPr lang="en-US"/>
        </a:p>
      </dgm:t>
    </dgm:pt>
    <dgm:pt modelId="{6B563239-EBC0-4A56-AE77-0414B5BF4F0F}" type="sibTrans" cxnId="{8EAB4140-1B35-486B-893B-9C55E510B401}">
      <dgm:prSet/>
      <dgm:spPr/>
      <dgm:t>
        <a:bodyPr/>
        <a:lstStyle/>
        <a:p>
          <a:endParaRPr lang="en-US"/>
        </a:p>
      </dgm:t>
    </dgm:pt>
    <dgm:pt modelId="{4ADB3DCC-FB04-4E47-A74A-C579767CE8D3}">
      <dgm:prSet phldrT="[Text]"/>
      <dgm:spPr/>
      <dgm:t>
        <a:bodyPr/>
        <a:lstStyle/>
        <a:p>
          <a:r>
            <a:rPr lang="en-US" dirty="0"/>
            <a:t>LOW MANAGEMENT</a:t>
          </a:r>
        </a:p>
      </dgm:t>
    </dgm:pt>
    <dgm:pt modelId="{A7B9EB7E-FE7A-4982-8630-7D0F023CFB54}" type="parTrans" cxnId="{A9B4C3CE-6507-41A9-899C-9350EF01285A}">
      <dgm:prSet/>
      <dgm:spPr/>
      <dgm:t>
        <a:bodyPr/>
        <a:lstStyle/>
        <a:p>
          <a:endParaRPr lang="en-US"/>
        </a:p>
      </dgm:t>
    </dgm:pt>
    <dgm:pt modelId="{76871501-7F63-48B5-A96B-30B2E07A2FF4}" type="sibTrans" cxnId="{A9B4C3CE-6507-41A9-899C-9350EF01285A}">
      <dgm:prSet/>
      <dgm:spPr/>
      <dgm:t>
        <a:bodyPr/>
        <a:lstStyle/>
        <a:p>
          <a:endParaRPr lang="en-US"/>
        </a:p>
      </dgm:t>
    </dgm:pt>
    <dgm:pt modelId="{1B13E709-53A1-4A7F-A660-22C264BA6F8D}" type="pres">
      <dgm:prSet presAssocID="{3D4F65D5-2D18-4D33-9930-E6BF326FC69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1BAC736-F28E-4CEC-ADCA-218DED4076B9}" type="pres">
      <dgm:prSet presAssocID="{3D4F65D5-2D18-4D33-9930-E6BF326FC695}" presName="hierFlow" presStyleCnt="0"/>
      <dgm:spPr/>
    </dgm:pt>
    <dgm:pt modelId="{1575A435-8FED-4098-8F1F-1F81F8AAE565}" type="pres">
      <dgm:prSet presAssocID="{3D4F65D5-2D18-4D33-9930-E6BF326FC695}" presName="firstBuf" presStyleCnt="0"/>
      <dgm:spPr/>
    </dgm:pt>
    <dgm:pt modelId="{F77CBAD1-AC4A-4023-AB0E-42C6E77CEC60}" type="pres">
      <dgm:prSet presAssocID="{3D4F65D5-2D18-4D33-9930-E6BF326FC69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ED75793-CD3D-4ED5-86B3-644D353F5AA5}" type="pres">
      <dgm:prSet presAssocID="{4CAE69B9-087C-4684-A36B-F898CB1D3AC4}" presName="Name14" presStyleCnt="0"/>
      <dgm:spPr/>
    </dgm:pt>
    <dgm:pt modelId="{0D4D3637-E69C-4E52-A415-D943AB4C526A}" type="pres">
      <dgm:prSet presAssocID="{4CAE69B9-087C-4684-A36B-F898CB1D3AC4}" presName="level1Shape" presStyleLbl="node0" presStyleIdx="0" presStyleCnt="1">
        <dgm:presLayoutVars>
          <dgm:chPref val="3"/>
        </dgm:presLayoutVars>
      </dgm:prSet>
      <dgm:spPr/>
    </dgm:pt>
    <dgm:pt modelId="{9C3C113B-332A-496C-AE89-1887C991AE86}" type="pres">
      <dgm:prSet presAssocID="{4CAE69B9-087C-4684-A36B-F898CB1D3AC4}" presName="hierChild2" presStyleCnt="0"/>
      <dgm:spPr/>
    </dgm:pt>
    <dgm:pt modelId="{6E8DB694-166A-4744-BB98-E5AE4D3F5FD8}" type="pres">
      <dgm:prSet presAssocID="{62E3930B-CE10-41FB-BB0A-FFF04106A6E7}" presName="Name19" presStyleLbl="parChTrans1D2" presStyleIdx="0" presStyleCnt="2"/>
      <dgm:spPr/>
    </dgm:pt>
    <dgm:pt modelId="{31374CCA-F38E-473D-A91F-64625EAC5DF7}" type="pres">
      <dgm:prSet presAssocID="{6E05E8A2-665F-41CB-BAB4-3BAE7476D7BA}" presName="Name21" presStyleCnt="0"/>
      <dgm:spPr/>
    </dgm:pt>
    <dgm:pt modelId="{43184C48-2A71-4002-8B34-6B86B8B15F2C}" type="pres">
      <dgm:prSet presAssocID="{6E05E8A2-665F-41CB-BAB4-3BAE7476D7BA}" presName="level2Shape" presStyleLbl="node2" presStyleIdx="0" presStyleCnt="2"/>
      <dgm:spPr/>
    </dgm:pt>
    <dgm:pt modelId="{FC5D7BFD-A8C2-4BA3-904E-AF2B3BF545FA}" type="pres">
      <dgm:prSet presAssocID="{6E05E8A2-665F-41CB-BAB4-3BAE7476D7BA}" presName="hierChild3" presStyleCnt="0"/>
      <dgm:spPr/>
    </dgm:pt>
    <dgm:pt modelId="{EC60C682-5AF2-4863-86BB-2A83D30F72D3}" type="pres">
      <dgm:prSet presAssocID="{002C0198-F1AF-47F6-A1B2-1ABFBCBC196C}" presName="Name19" presStyleLbl="parChTrans1D3" presStyleIdx="0" presStyleCnt="3"/>
      <dgm:spPr/>
    </dgm:pt>
    <dgm:pt modelId="{93581A53-7B10-4224-BD40-EECF92756B9A}" type="pres">
      <dgm:prSet presAssocID="{2FA10190-131B-494F-BA2B-10CE612BF20A}" presName="Name21" presStyleCnt="0"/>
      <dgm:spPr/>
    </dgm:pt>
    <dgm:pt modelId="{29E1EB0A-F01F-4977-BCA8-460EA0E4322E}" type="pres">
      <dgm:prSet presAssocID="{2FA10190-131B-494F-BA2B-10CE612BF20A}" presName="level2Shape" presStyleLbl="node3" presStyleIdx="0" presStyleCnt="3"/>
      <dgm:spPr/>
    </dgm:pt>
    <dgm:pt modelId="{BA4D2431-E1F5-454C-BEFF-EFDC76CDDD87}" type="pres">
      <dgm:prSet presAssocID="{2FA10190-131B-494F-BA2B-10CE612BF20A}" presName="hierChild3" presStyleCnt="0"/>
      <dgm:spPr/>
    </dgm:pt>
    <dgm:pt modelId="{EC8EC7BC-2796-4494-BCCE-543F5188A6CE}" type="pres">
      <dgm:prSet presAssocID="{F9270E0E-6BE5-424B-9037-C9FDAFECAC3F}" presName="Name19" presStyleLbl="parChTrans1D3" presStyleIdx="1" presStyleCnt="3"/>
      <dgm:spPr/>
    </dgm:pt>
    <dgm:pt modelId="{152214F8-D1A4-41F9-80A6-D5E13D6E29C4}" type="pres">
      <dgm:prSet presAssocID="{5905CDB1-944C-4981-AB7A-48B62A79369C}" presName="Name21" presStyleCnt="0"/>
      <dgm:spPr/>
    </dgm:pt>
    <dgm:pt modelId="{C164A544-92B9-4943-A379-C0062E8C0A85}" type="pres">
      <dgm:prSet presAssocID="{5905CDB1-944C-4981-AB7A-48B62A79369C}" presName="level2Shape" presStyleLbl="node3" presStyleIdx="1" presStyleCnt="3"/>
      <dgm:spPr/>
    </dgm:pt>
    <dgm:pt modelId="{553A096E-C391-4D01-A7C8-758153BF8ECF}" type="pres">
      <dgm:prSet presAssocID="{5905CDB1-944C-4981-AB7A-48B62A79369C}" presName="hierChild3" presStyleCnt="0"/>
      <dgm:spPr/>
    </dgm:pt>
    <dgm:pt modelId="{5CBE4225-43BC-4871-9B4E-40B564897EAD}" type="pres">
      <dgm:prSet presAssocID="{9157A5CA-C686-4BFE-8A28-47E0846CCC51}" presName="Name19" presStyleLbl="parChTrans1D2" presStyleIdx="1" presStyleCnt="2"/>
      <dgm:spPr/>
    </dgm:pt>
    <dgm:pt modelId="{59F5A9EF-F3D9-46D3-89B1-10BC425C899C}" type="pres">
      <dgm:prSet presAssocID="{3F5F4EC6-7DB9-4777-843A-B58F94FA5404}" presName="Name21" presStyleCnt="0"/>
      <dgm:spPr/>
    </dgm:pt>
    <dgm:pt modelId="{4C3464B9-B6F1-4CCB-9559-45254D80DB77}" type="pres">
      <dgm:prSet presAssocID="{3F5F4EC6-7DB9-4777-843A-B58F94FA5404}" presName="level2Shape" presStyleLbl="node2" presStyleIdx="1" presStyleCnt="2"/>
      <dgm:spPr/>
    </dgm:pt>
    <dgm:pt modelId="{514E5016-7540-4785-AE27-1A5912AD187B}" type="pres">
      <dgm:prSet presAssocID="{3F5F4EC6-7DB9-4777-843A-B58F94FA5404}" presName="hierChild3" presStyleCnt="0"/>
      <dgm:spPr/>
    </dgm:pt>
    <dgm:pt modelId="{00E4829D-BE9A-4CAA-A616-9EFD38D103EA}" type="pres">
      <dgm:prSet presAssocID="{FA07836F-60A4-4885-851B-448A19FF89C6}" presName="Name19" presStyleLbl="parChTrans1D3" presStyleIdx="2" presStyleCnt="3"/>
      <dgm:spPr/>
    </dgm:pt>
    <dgm:pt modelId="{553DACC3-CB3D-4040-8444-811A1EAC12D2}" type="pres">
      <dgm:prSet presAssocID="{62309FE7-CD02-4CF1-A144-A2209A4CA358}" presName="Name21" presStyleCnt="0"/>
      <dgm:spPr/>
    </dgm:pt>
    <dgm:pt modelId="{9799337F-0319-4499-9EED-E03588518E6E}" type="pres">
      <dgm:prSet presAssocID="{62309FE7-CD02-4CF1-A144-A2209A4CA358}" presName="level2Shape" presStyleLbl="node3" presStyleIdx="2" presStyleCnt="3"/>
      <dgm:spPr/>
    </dgm:pt>
    <dgm:pt modelId="{B6F967E6-B600-48F4-8ABF-B548FDB17ECA}" type="pres">
      <dgm:prSet presAssocID="{62309FE7-CD02-4CF1-A144-A2209A4CA358}" presName="hierChild3" presStyleCnt="0"/>
      <dgm:spPr/>
    </dgm:pt>
    <dgm:pt modelId="{6729223F-2117-4859-876B-CA3D6E01529D}" type="pres">
      <dgm:prSet presAssocID="{3D4F65D5-2D18-4D33-9930-E6BF326FC695}" presName="bgShapesFlow" presStyleCnt="0"/>
      <dgm:spPr/>
    </dgm:pt>
    <dgm:pt modelId="{D5928A39-AAD6-496B-800E-82002FA73FB9}" type="pres">
      <dgm:prSet presAssocID="{8CD40CAA-A592-4551-8596-FD612BD44670}" presName="rectComp" presStyleCnt="0"/>
      <dgm:spPr/>
    </dgm:pt>
    <dgm:pt modelId="{03E9B492-0DC3-4D2A-A057-AEFC076043A5}" type="pres">
      <dgm:prSet presAssocID="{8CD40CAA-A592-4551-8596-FD612BD44670}" presName="bgRect" presStyleLbl="bgShp" presStyleIdx="0" presStyleCnt="3"/>
      <dgm:spPr/>
    </dgm:pt>
    <dgm:pt modelId="{508040D1-2234-4FCA-AFA5-52404A5F52EC}" type="pres">
      <dgm:prSet presAssocID="{8CD40CAA-A592-4551-8596-FD612BD44670}" presName="bgRectTx" presStyleLbl="bgShp" presStyleIdx="0" presStyleCnt="3">
        <dgm:presLayoutVars>
          <dgm:bulletEnabled val="1"/>
        </dgm:presLayoutVars>
      </dgm:prSet>
      <dgm:spPr/>
    </dgm:pt>
    <dgm:pt modelId="{DACB0323-9436-4378-ACD4-CC3AB92C459D}" type="pres">
      <dgm:prSet presAssocID="{8CD40CAA-A592-4551-8596-FD612BD44670}" presName="spComp" presStyleCnt="0"/>
      <dgm:spPr/>
    </dgm:pt>
    <dgm:pt modelId="{295F66F9-14A2-49DA-BAE1-077AB4AA7CA4}" type="pres">
      <dgm:prSet presAssocID="{8CD40CAA-A592-4551-8596-FD612BD44670}" presName="vSp" presStyleCnt="0"/>
      <dgm:spPr/>
    </dgm:pt>
    <dgm:pt modelId="{8693698F-1666-4328-B52E-7640D56DAF07}" type="pres">
      <dgm:prSet presAssocID="{40542409-0771-4A01-9116-3681CB747D2F}" presName="rectComp" presStyleCnt="0"/>
      <dgm:spPr/>
    </dgm:pt>
    <dgm:pt modelId="{53978DFF-F262-4AE2-B0CF-8935217E4C1C}" type="pres">
      <dgm:prSet presAssocID="{40542409-0771-4A01-9116-3681CB747D2F}" presName="bgRect" presStyleLbl="bgShp" presStyleIdx="1" presStyleCnt="3"/>
      <dgm:spPr/>
    </dgm:pt>
    <dgm:pt modelId="{59D90A1A-04C8-4CDC-993F-AFA26C09D337}" type="pres">
      <dgm:prSet presAssocID="{40542409-0771-4A01-9116-3681CB747D2F}" presName="bgRectTx" presStyleLbl="bgShp" presStyleIdx="1" presStyleCnt="3">
        <dgm:presLayoutVars>
          <dgm:bulletEnabled val="1"/>
        </dgm:presLayoutVars>
      </dgm:prSet>
      <dgm:spPr/>
    </dgm:pt>
    <dgm:pt modelId="{F5A8FC7B-E054-4082-9646-9BE247BCFD29}" type="pres">
      <dgm:prSet presAssocID="{40542409-0771-4A01-9116-3681CB747D2F}" presName="spComp" presStyleCnt="0"/>
      <dgm:spPr/>
    </dgm:pt>
    <dgm:pt modelId="{495E0C7A-DCCB-497F-A01C-830EC0E65DEA}" type="pres">
      <dgm:prSet presAssocID="{40542409-0771-4A01-9116-3681CB747D2F}" presName="vSp" presStyleCnt="0"/>
      <dgm:spPr/>
    </dgm:pt>
    <dgm:pt modelId="{BE9C6059-F44D-48C4-AB72-B985C6684A09}" type="pres">
      <dgm:prSet presAssocID="{4ADB3DCC-FB04-4E47-A74A-C579767CE8D3}" presName="rectComp" presStyleCnt="0"/>
      <dgm:spPr/>
    </dgm:pt>
    <dgm:pt modelId="{54BBD486-FE1B-4042-841F-A78F8BB2C076}" type="pres">
      <dgm:prSet presAssocID="{4ADB3DCC-FB04-4E47-A74A-C579767CE8D3}" presName="bgRect" presStyleLbl="bgShp" presStyleIdx="2" presStyleCnt="3"/>
      <dgm:spPr/>
    </dgm:pt>
    <dgm:pt modelId="{B93D42EE-51A3-4D5C-9E1B-909FD279473E}" type="pres">
      <dgm:prSet presAssocID="{4ADB3DCC-FB04-4E47-A74A-C579767CE8D3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9D0C1E1A-BE76-4C66-A224-A4FED73D1D35}" srcId="{3D4F65D5-2D18-4D33-9930-E6BF326FC695}" destId="{8CD40CAA-A592-4551-8596-FD612BD44670}" srcOrd="1" destOrd="0" parTransId="{B1791101-F62B-448F-9AB6-16613A9E1969}" sibTransId="{2D9D4C37-7505-4219-A2A5-B13F375A636E}"/>
    <dgm:cxn modelId="{0070C91C-1E5F-469B-A885-8C3EC32DC893}" type="presOf" srcId="{4ADB3DCC-FB04-4E47-A74A-C579767CE8D3}" destId="{54BBD486-FE1B-4042-841F-A78F8BB2C076}" srcOrd="0" destOrd="0" presId="urn:microsoft.com/office/officeart/2005/8/layout/hierarchy6"/>
    <dgm:cxn modelId="{4B81E823-601A-4195-A8CD-4366D030E43C}" type="presOf" srcId="{40542409-0771-4A01-9116-3681CB747D2F}" destId="{59D90A1A-04C8-4CDC-993F-AFA26C09D337}" srcOrd="1" destOrd="0" presId="urn:microsoft.com/office/officeart/2005/8/layout/hierarchy6"/>
    <dgm:cxn modelId="{0DA36929-FCF2-4863-8152-263C400CF716}" type="presOf" srcId="{8CD40CAA-A592-4551-8596-FD612BD44670}" destId="{03E9B492-0DC3-4D2A-A057-AEFC076043A5}" srcOrd="0" destOrd="0" presId="urn:microsoft.com/office/officeart/2005/8/layout/hierarchy6"/>
    <dgm:cxn modelId="{AF76362E-86A0-43AD-AFB9-C8DB988356D0}" type="presOf" srcId="{8CD40CAA-A592-4551-8596-FD612BD44670}" destId="{508040D1-2234-4FCA-AFA5-52404A5F52EC}" srcOrd="1" destOrd="0" presId="urn:microsoft.com/office/officeart/2005/8/layout/hierarchy6"/>
    <dgm:cxn modelId="{1FFA3B30-16EE-4D04-9C48-B35A05F01CC8}" type="presOf" srcId="{002C0198-F1AF-47F6-A1B2-1ABFBCBC196C}" destId="{EC60C682-5AF2-4863-86BB-2A83D30F72D3}" srcOrd="0" destOrd="0" presId="urn:microsoft.com/office/officeart/2005/8/layout/hierarchy6"/>
    <dgm:cxn modelId="{BBCDA730-3AFA-408B-BE7C-312091AB0276}" type="presOf" srcId="{9157A5CA-C686-4BFE-8A28-47E0846CCC51}" destId="{5CBE4225-43BC-4871-9B4E-40B564897EAD}" srcOrd="0" destOrd="0" presId="urn:microsoft.com/office/officeart/2005/8/layout/hierarchy6"/>
    <dgm:cxn modelId="{5A0B8732-582B-4A64-ADFB-632694303573}" srcId="{3D4F65D5-2D18-4D33-9930-E6BF326FC695}" destId="{4CAE69B9-087C-4684-A36B-F898CB1D3AC4}" srcOrd="0" destOrd="0" parTransId="{43E0C2FF-762E-4C8A-83B3-72A720D5C2CC}" sibTransId="{9E8BD0EA-4E6D-454D-AF1A-C5318752F22C}"/>
    <dgm:cxn modelId="{AD5D5C3D-D9E8-49B9-A0B0-E06F6C8AF6F8}" srcId="{4CAE69B9-087C-4684-A36B-F898CB1D3AC4}" destId="{6E05E8A2-665F-41CB-BAB4-3BAE7476D7BA}" srcOrd="0" destOrd="0" parTransId="{62E3930B-CE10-41FB-BB0A-FFF04106A6E7}" sibTransId="{758A6601-45B1-4895-91B5-0653A709B971}"/>
    <dgm:cxn modelId="{423B293E-C317-4AD1-965D-6B338C59B385}" srcId="{4CAE69B9-087C-4684-A36B-F898CB1D3AC4}" destId="{3F5F4EC6-7DB9-4777-843A-B58F94FA5404}" srcOrd="1" destOrd="0" parTransId="{9157A5CA-C686-4BFE-8A28-47E0846CCC51}" sibTransId="{514EBF0D-9630-4119-B185-90C0F3CBDD1A}"/>
    <dgm:cxn modelId="{8EAB4140-1B35-486B-893B-9C55E510B401}" srcId="{3D4F65D5-2D18-4D33-9930-E6BF326FC695}" destId="{40542409-0771-4A01-9116-3681CB747D2F}" srcOrd="2" destOrd="0" parTransId="{11BC6B06-7A86-4F00-9F3E-4B050A903578}" sibTransId="{6B563239-EBC0-4A56-AE77-0414B5BF4F0F}"/>
    <dgm:cxn modelId="{06D80C62-0C88-453F-AC54-1F76CE831589}" type="presOf" srcId="{2FA10190-131B-494F-BA2B-10CE612BF20A}" destId="{29E1EB0A-F01F-4977-BCA8-460EA0E4322E}" srcOrd="0" destOrd="0" presId="urn:microsoft.com/office/officeart/2005/8/layout/hierarchy6"/>
    <dgm:cxn modelId="{44846665-4D14-44A1-A461-883D585E663C}" srcId="{6E05E8A2-665F-41CB-BAB4-3BAE7476D7BA}" destId="{2FA10190-131B-494F-BA2B-10CE612BF20A}" srcOrd="0" destOrd="0" parTransId="{002C0198-F1AF-47F6-A1B2-1ABFBCBC196C}" sibTransId="{CA0DB324-6146-43BD-875D-C5B391C7436A}"/>
    <dgm:cxn modelId="{C719FF45-BFDB-47AE-9A56-9F2CA47F6174}" type="presOf" srcId="{FA07836F-60A4-4885-851B-448A19FF89C6}" destId="{00E4829D-BE9A-4CAA-A616-9EFD38D103EA}" srcOrd="0" destOrd="0" presId="urn:microsoft.com/office/officeart/2005/8/layout/hierarchy6"/>
    <dgm:cxn modelId="{18B6C66A-C2CE-4964-94ED-B1F6A9B26753}" type="presOf" srcId="{6E05E8A2-665F-41CB-BAB4-3BAE7476D7BA}" destId="{43184C48-2A71-4002-8B34-6B86B8B15F2C}" srcOrd="0" destOrd="0" presId="urn:microsoft.com/office/officeart/2005/8/layout/hierarchy6"/>
    <dgm:cxn modelId="{7B05EE6B-D1E7-4DAB-B206-306FE5740817}" type="presOf" srcId="{3F5F4EC6-7DB9-4777-843A-B58F94FA5404}" destId="{4C3464B9-B6F1-4CCB-9559-45254D80DB77}" srcOrd="0" destOrd="0" presId="urn:microsoft.com/office/officeart/2005/8/layout/hierarchy6"/>
    <dgm:cxn modelId="{078CDA4D-CD0A-4656-B564-D41171D78F79}" type="presOf" srcId="{F9270E0E-6BE5-424B-9037-C9FDAFECAC3F}" destId="{EC8EC7BC-2796-4494-BCCE-543F5188A6CE}" srcOrd="0" destOrd="0" presId="urn:microsoft.com/office/officeart/2005/8/layout/hierarchy6"/>
    <dgm:cxn modelId="{16DA8B78-3B83-4917-82E2-D22F988AB5C2}" type="presOf" srcId="{5905CDB1-944C-4981-AB7A-48B62A79369C}" destId="{C164A544-92B9-4943-A379-C0062E8C0A85}" srcOrd="0" destOrd="0" presId="urn:microsoft.com/office/officeart/2005/8/layout/hierarchy6"/>
    <dgm:cxn modelId="{CF76CD85-4A74-415A-82FC-C22195C79ABD}" srcId="{6E05E8A2-665F-41CB-BAB4-3BAE7476D7BA}" destId="{5905CDB1-944C-4981-AB7A-48B62A79369C}" srcOrd="1" destOrd="0" parTransId="{F9270E0E-6BE5-424B-9037-C9FDAFECAC3F}" sibTransId="{92BFDB36-AAE9-4461-A6BD-0648156F304A}"/>
    <dgm:cxn modelId="{23327D9D-5F93-4C34-B640-EFE5BB20F937}" type="presOf" srcId="{40542409-0771-4A01-9116-3681CB747D2F}" destId="{53978DFF-F262-4AE2-B0CF-8935217E4C1C}" srcOrd="0" destOrd="0" presId="urn:microsoft.com/office/officeart/2005/8/layout/hierarchy6"/>
    <dgm:cxn modelId="{524CA7B5-B2C7-4B95-80A1-C5EEB038201A}" srcId="{3F5F4EC6-7DB9-4777-843A-B58F94FA5404}" destId="{62309FE7-CD02-4CF1-A144-A2209A4CA358}" srcOrd="0" destOrd="0" parTransId="{FA07836F-60A4-4885-851B-448A19FF89C6}" sibTransId="{FCBC65DB-A04D-485C-B04A-62EC0AB37A62}"/>
    <dgm:cxn modelId="{902621B8-030B-4B94-82E7-D0CACF1F7ADC}" type="presOf" srcId="{62E3930B-CE10-41FB-BB0A-FFF04106A6E7}" destId="{6E8DB694-166A-4744-BB98-E5AE4D3F5FD8}" srcOrd="0" destOrd="0" presId="urn:microsoft.com/office/officeart/2005/8/layout/hierarchy6"/>
    <dgm:cxn modelId="{57D361BA-DA25-4849-8876-47058F138543}" type="presOf" srcId="{62309FE7-CD02-4CF1-A144-A2209A4CA358}" destId="{9799337F-0319-4499-9EED-E03588518E6E}" srcOrd="0" destOrd="0" presId="urn:microsoft.com/office/officeart/2005/8/layout/hierarchy6"/>
    <dgm:cxn modelId="{982F6BC1-7F7A-4FB1-9AE0-49E395520402}" type="presOf" srcId="{4ADB3DCC-FB04-4E47-A74A-C579767CE8D3}" destId="{B93D42EE-51A3-4D5C-9E1B-909FD279473E}" srcOrd="1" destOrd="0" presId="urn:microsoft.com/office/officeart/2005/8/layout/hierarchy6"/>
    <dgm:cxn modelId="{A9B4C3CE-6507-41A9-899C-9350EF01285A}" srcId="{3D4F65D5-2D18-4D33-9930-E6BF326FC695}" destId="{4ADB3DCC-FB04-4E47-A74A-C579767CE8D3}" srcOrd="3" destOrd="0" parTransId="{A7B9EB7E-FE7A-4982-8630-7D0F023CFB54}" sibTransId="{76871501-7F63-48B5-A96B-30B2E07A2FF4}"/>
    <dgm:cxn modelId="{CB5160F6-3D59-443C-85F1-2734E1E724E0}" type="presOf" srcId="{3D4F65D5-2D18-4D33-9930-E6BF326FC695}" destId="{1B13E709-53A1-4A7F-A660-22C264BA6F8D}" srcOrd="0" destOrd="0" presId="urn:microsoft.com/office/officeart/2005/8/layout/hierarchy6"/>
    <dgm:cxn modelId="{A2166BF8-A852-4F20-8A02-7947CADF3429}" type="presOf" srcId="{4CAE69B9-087C-4684-A36B-F898CB1D3AC4}" destId="{0D4D3637-E69C-4E52-A415-D943AB4C526A}" srcOrd="0" destOrd="0" presId="urn:microsoft.com/office/officeart/2005/8/layout/hierarchy6"/>
    <dgm:cxn modelId="{2AF2B588-11B8-4593-ABCC-1825EC208F12}" type="presParOf" srcId="{1B13E709-53A1-4A7F-A660-22C264BA6F8D}" destId="{A1BAC736-F28E-4CEC-ADCA-218DED4076B9}" srcOrd="0" destOrd="0" presId="urn:microsoft.com/office/officeart/2005/8/layout/hierarchy6"/>
    <dgm:cxn modelId="{2B4B1F16-8841-40B7-B361-9EE9C9391DA7}" type="presParOf" srcId="{A1BAC736-F28E-4CEC-ADCA-218DED4076B9}" destId="{1575A435-8FED-4098-8F1F-1F81F8AAE565}" srcOrd="0" destOrd="0" presId="urn:microsoft.com/office/officeart/2005/8/layout/hierarchy6"/>
    <dgm:cxn modelId="{B0D221CD-5CC5-44B2-B61B-80E1E31B5527}" type="presParOf" srcId="{A1BAC736-F28E-4CEC-ADCA-218DED4076B9}" destId="{F77CBAD1-AC4A-4023-AB0E-42C6E77CEC60}" srcOrd="1" destOrd="0" presId="urn:microsoft.com/office/officeart/2005/8/layout/hierarchy6"/>
    <dgm:cxn modelId="{5F3F2A11-0CCB-4571-B761-816DA2F3626E}" type="presParOf" srcId="{F77CBAD1-AC4A-4023-AB0E-42C6E77CEC60}" destId="{9ED75793-CD3D-4ED5-86B3-644D353F5AA5}" srcOrd="0" destOrd="0" presId="urn:microsoft.com/office/officeart/2005/8/layout/hierarchy6"/>
    <dgm:cxn modelId="{1BA5473E-3314-4A7C-BAF3-5D7D476C971F}" type="presParOf" srcId="{9ED75793-CD3D-4ED5-86B3-644D353F5AA5}" destId="{0D4D3637-E69C-4E52-A415-D943AB4C526A}" srcOrd="0" destOrd="0" presId="urn:microsoft.com/office/officeart/2005/8/layout/hierarchy6"/>
    <dgm:cxn modelId="{7A6F3AD5-A29D-4D40-8C07-A2511C17425D}" type="presParOf" srcId="{9ED75793-CD3D-4ED5-86B3-644D353F5AA5}" destId="{9C3C113B-332A-496C-AE89-1887C991AE86}" srcOrd="1" destOrd="0" presId="urn:microsoft.com/office/officeart/2005/8/layout/hierarchy6"/>
    <dgm:cxn modelId="{2886FFB8-F17C-4EB8-9F7F-A562A78A660A}" type="presParOf" srcId="{9C3C113B-332A-496C-AE89-1887C991AE86}" destId="{6E8DB694-166A-4744-BB98-E5AE4D3F5FD8}" srcOrd="0" destOrd="0" presId="urn:microsoft.com/office/officeart/2005/8/layout/hierarchy6"/>
    <dgm:cxn modelId="{D7159CF2-D54E-4E64-AED3-1700AF41A752}" type="presParOf" srcId="{9C3C113B-332A-496C-AE89-1887C991AE86}" destId="{31374CCA-F38E-473D-A91F-64625EAC5DF7}" srcOrd="1" destOrd="0" presId="urn:microsoft.com/office/officeart/2005/8/layout/hierarchy6"/>
    <dgm:cxn modelId="{91B9687D-1C28-4291-AA98-84967003DB39}" type="presParOf" srcId="{31374CCA-F38E-473D-A91F-64625EAC5DF7}" destId="{43184C48-2A71-4002-8B34-6B86B8B15F2C}" srcOrd="0" destOrd="0" presId="urn:microsoft.com/office/officeart/2005/8/layout/hierarchy6"/>
    <dgm:cxn modelId="{62CD3DAC-2C02-456D-8C8B-54B8BC65E001}" type="presParOf" srcId="{31374CCA-F38E-473D-A91F-64625EAC5DF7}" destId="{FC5D7BFD-A8C2-4BA3-904E-AF2B3BF545FA}" srcOrd="1" destOrd="0" presId="urn:microsoft.com/office/officeart/2005/8/layout/hierarchy6"/>
    <dgm:cxn modelId="{E5A75944-F955-469C-908A-A04861380ADB}" type="presParOf" srcId="{FC5D7BFD-A8C2-4BA3-904E-AF2B3BF545FA}" destId="{EC60C682-5AF2-4863-86BB-2A83D30F72D3}" srcOrd="0" destOrd="0" presId="urn:microsoft.com/office/officeart/2005/8/layout/hierarchy6"/>
    <dgm:cxn modelId="{2393C260-E808-4D5E-86C5-91D8B6911B08}" type="presParOf" srcId="{FC5D7BFD-A8C2-4BA3-904E-AF2B3BF545FA}" destId="{93581A53-7B10-4224-BD40-EECF92756B9A}" srcOrd="1" destOrd="0" presId="urn:microsoft.com/office/officeart/2005/8/layout/hierarchy6"/>
    <dgm:cxn modelId="{ED99B753-2405-42AF-9728-D465EB528B07}" type="presParOf" srcId="{93581A53-7B10-4224-BD40-EECF92756B9A}" destId="{29E1EB0A-F01F-4977-BCA8-460EA0E4322E}" srcOrd="0" destOrd="0" presId="urn:microsoft.com/office/officeart/2005/8/layout/hierarchy6"/>
    <dgm:cxn modelId="{42CBEC8B-95DB-4EAA-A897-8050CB1DB731}" type="presParOf" srcId="{93581A53-7B10-4224-BD40-EECF92756B9A}" destId="{BA4D2431-E1F5-454C-BEFF-EFDC76CDDD87}" srcOrd="1" destOrd="0" presId="urn:microsoft.com/office/officeart/2005/8/layout/hierarchy6"/>
    <dgm:cxn modelId="{4985359E-DB99-4F76-A173-67ED6FCA7746}" type="presParOf" srcId="{FC5D7BFD-A8C2-4BA3-904E-AF2B3BF545FA}" destId="{EC8EC7BC-2796-4494-BCCE-543F5188A6CE}" srcOrd="2" destOrd="0" presId="urn:microsoft.com/office/officeart/2005/8/layout/hierarchy6"/>
    <dgm:cxn modelId="{600CEC0E-412D-4355-8787-AD49D41D61FD}" type="presParOf" srcId="{FC5D7BFD-A8C2-4BA3-904E-AF2B3BF545FA}" destId="{152214F8-D1A4-41F9-80A6-D5E13D6E29C4}" srcOrd="3" destOrd="0" presId="urn:microsoft.com/office/officeart/2005/8/layout/hierarchy6"/>
    <dgm:cxn modelId="{60E29DE9-7D7B-4EB6-B347-BBC457798EA3}" type="presParOf" srcId="{152214F8-D1A4-41F9-80A6-D5E13D6E29C4}" destId="{C164A544-92B9-4943-A379-C0062E8C0A85}" srcOrd="0" destOrd="0" presId="urn:microsoft.com/office/officeart/2005/8/layout/hierarchy6"/>
    <dgm:cxn modelId="{3DB25C44-360D-40C2-85AD-BAC9C01A4335}" type="presParOf" srcId="{152214F8-D1A4-41F9-80A6-D5E13D6E29C4}" destId="{553A096E-C391-4D01-A7C8-758153BF8ECF}" srcOrd="1" destOrd="0" presId="urn:microsoft.com/office/officeart/2005/8/layout/hierarchy6"/>
    <dgm:cxn modelId="{D66E8644-C3D0-4BE1-B5E3-1427D7BF4CE7}" type="presParOf" srcId="{9C3C113B-332A-496C-AE89-1887C991AE86}" destId="{5CBE4225-43BC-4871-9B4E-40B564897EAD}" srcOrd="2" destOrd="0" presId="urn:microsoft.com/office/officeart/2005/8/layout/hierarchy6"/>
    <dgm:cxn modelId="{0DACE0CC-9C95-47F8-AF14-5268F8528F4F}" type="presParOf" srcId="{9C3C113B-332A-496C-AE89-1887C991AE86}" destId="{59F5A9EF-F3D9-46D3-89B1-10BC425C899C}" srcOrd="3" destOrd="0" presId="urn:microsoft.com/office/officeart/2005/8/layout/hierarchy6"/>
    <dgm:cxn modelId="{C969497F-6E0A-4664-A29F-7EF7BD147AA6}" type="presParOf" srcId="{59F5A9EF-F3D9-46D3-89B1-10BC425C899C}" destId="{4C3464B9-B6F1-4CCB-9559-45254D80DB77}" srcOrd="0" destOrd="0" presId="urn:microsoft.com/office/officeart/2005/8/layout/hierarchy6"/>
    <dgm:cxn modelId="{FDA30D64-D2CC-4C2D-9286-86176B580964}" type="presParOf" srcId="{59F5A9EF-F3D9-46D3-89B1-10BC425C899C}" destId="{514E5016-7540-4785-AE27-1A5912AD187B}" srcOrd="1" destOrd="0" presId="urn:microsoft.com/office/officeart/2005/8/layout/hierarchy6"/>
    <dgm:cxn modelId="{34F567CF-E063-4278-91F9-97479550FE8D}" type="presParOf" srcId="{514E5016-7540-4785-AE27-1A5912AD187B}" destId="{00E4829D-BE9A-4CAA-A616-9EFD38D103EA}" srcOrd="0" destOrd="0" presId="urn:microsoft.com/office/officeart/2005/8/layout/hierarchy6"/>
    <dgm:cxn modelId="{D3933DE5-C588-4AD7-A5FF-B72989BB3302}" type="presParOf" srcId="{514E5016-7540-4785-AE27-1A5912AD187B}" destId="{553DACC3-CB3D-4040-8444-811A1EAC12D2}" srcOrd="1" destOrd="0" presId="urn:microsoft.com/office/officeart/2005/8/layout/hierarchy6"/>
    <dgm:cxn modelId="{C5B69DC5-C593-4435-8FA0-3F797889735E}" type="presParOf" srcId="{553DACC3-CB3D-4040-8444-811A1EAC12D2}" destId="{9799337F-0319-4499-9EED-E03588518E6E}" srcOrd="0" destOrd="0" presId="urn:microsoft.com/office/officeart/2005/8/layout/hierarchy6"/>
    <dgm:cxn modelId="{10698D26-9719-4ECC-83A5-F03E4331424E}" type="presParOf" srcId="{553DACC3-CB3D-4040-8444-811A1EAC12D2}" destId="{B6F967E6-B600-48F4-8ABF-B548FDB17ECA}" srcOrd="1" destOrd="0" presId="urn:microsoft.com/office/officeart/2005/8/layout/hierarchy6"/>
    <dgm:cxn modelId="{C7611EF4-DCEC-481C-A6B7-B5171FE465FD}" type="presParOf" srcId="{1B13E709-53A1-4A7F-A660-22C264BA6F8D}" destId="{6729223F-2117-4859-876B-CA3D6E01529D}" srcOrd="1" destOrd="0" presId="urn:microsoft.com/office/officeart/2005/8/layout/hierarchy6"/>
    <dgm:cxn modelId="{CE2E41B9-C43E-4A04-B67F-161F5B9A7E94}" type="presParOf" srcId="{6729223F-2117-4859-876B-CA3D6E01529D}" destId="{D5928A39-AAD6-496B-800E-82002FA73FB9}" srcOrd="0" destOrd="0" presId="urn:microsoft.com/office/officeart/2005/8/layout/hierarchy6"/>
    <dgm:cxn modelId="{66441D05-82EB-4874-985A-AD8B5DD1A631}" type="presParOf" srcId="{D5928A39-AAD6-496B-800E-82002FA73FB9}" destId="{03E9B492-0DC3-4D2A-A057-AEFC076043A5}" srcOrd="0" destOrd="0" presId="urn:microsoft.com/office/officeart/2005/8/layout/hierarchy6"/>
    <dgm:cxn modelId="{4D65600F-5D9C-45E1-B1BB-A54A99BC1296}" type="presParOf" srcId="{D5928A39-AAD6-496B-800E-82002FA73FB9}" destId="{508040D1-2234-4FCA-AFA5-52404A5F52EC}" srcOrd="1" destOrd="0" presId="urn:microsoft.com/office/officeart/2005/8/layout/hierarchy6"/>
    <dgm:cxn modelId="{7AB20BB7-B78C-4481-97F2-F52871424F68}" type="presParOf" srcId="{6729223F-2117-4859-876B-CA3D6E01529D}" destId="{DACB0323-9436-4378-ACD4-CC3AB92C459D}" srcOrd="1" destOrd="0" presId="urn:microsoft.com/office/officeart/2005/8/layout/hierarchy6"/>
    <dgm:cxn modelId="{36D24D86-DFB7-4DEA-BD8A-F305B84894E9}" type="presParOf" srcId="{DACB0323-9436-4378-ACD4-CC3AB92C459D}" destId="{295F66F9-14A2-49DA-BAE1-077AB4AA7CA4}" srcOrd="0" destOrd="0" presId="urn:microsoft.com/office/officeart/2005/8/layout/hierarchy6"/>
    <dgm:cxn modelId="{6376E6C4-13E4-43A2-A47C-E1FEAD5977F6}" type="presParOf" srcId="{6729223F-2117-4859-876B-CA3D6E01529D}" destId="{8693698F-1666-4328-B52E-7640D56DAF07}" srcOrd="2" destOrd="0" presId="urn:microsoft.com/office/officeart/2005/8/layout/hierarchy6"/>
    <dgm:cxn modelId="{B4F200D2-17DC-4B0D-91A9-27A2245C3A28}" type="presParOf" srcId="{8693698F-1666-4328-B52E-7640D56DAF07}" destId="{53978DFF-F262-4AE2-B0CF-8935217E4C1C}" srcOrd="0" destOrd="0" presId="urn:microsoft.com/office/officeart/2005/8/layout/hierarchy6"/>
    <dgm:cxn modelId="{C5172BD9-8DF3-484A-88C9-38F94D1F0C3F}" type="presParOf" srcId="{8693698F-1666-4328-B52E-7640D56DAF07}" destId="{59D90A1A-04C8-4CDC-993F-AFA26C09D337}" srcOrd="1" destOrd="0" presId="urn:microsoft.com/office/officeart/2005/8/layout/hierarchy6"/>
    <dgm:cxn modelId="{85988567-EBE5-455B-B8CF-FCAC16E1DCE5}" type="presParOf" srcId="{6729223F-2117-4859-876B-CA3D6E01529D}" destId="{F5A8FC7B-E054-4082-9646-9BE247BCFD29}" srcOrd="3" destOrd="0" presId="urn:microsoft.com/office/officeart/2005/8/layout/hierarchy6"/>
    <dgm:cxn modelId="{EEF4F3D6-FAA2-4CE6-9E20-DF45FF137F2B}" type="presParOf" srcId="{F5A8FC7B-E054-4082-9646-9BE247BCFD29}" destId="{495E0C7A-DCCB-497F-A01C-830EC0E65DEA}" srcOrd="0" destOrd="0" presId="urn:microsoft.com/office/officeart/2005/8/layout/hierarchy6"/>
    <dgm:cxn modelId="{AA36B7B1-BCC1-4E68-8ABA-2D4D0E692FF3}" type="presParOf" srcId="{6729223F-2117-4859-876B-CA3D6E01529D}" destId="{BE9C6059-F44D-48C4-AB72-B985C6684A09}" srcOrd="4" destOrd="0" presId="urn:microsoft.com/office/officeart/2005/8/layout/hierarchy6"/>
    <dgm:cxn modelId="{518634D4-7612-4FC4-AC33-581D665392FA}" type="presParOf" srcId="{BE9C6059-F44D-48C4-AB72-B985C6684A09}" destId="{54BBD486-FE1B-4042-841F-A78F8BB2C076}" srcOrd="0" destOrd="0" presId="urn:microsoft.com/office/officeart/2005/8/layout/hierarchy6"/>
    <dgm:cxn modelId="{CE3E9778-94FF-459D-9A28-FA77E3DE76DD}" type="presParOf" srcId="{BE9C6059-F44D-48C4-AB72-B985C6684A09}" destId="{B93D42EE-51A3-4D5C-9E1B-909FD279473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BD486-FE1B-4042-841F-A78F8BB2C076}">
      <dsp:nvSpPr>
        <dsp:cNvPr id="0" name=""/>
        <dsp:cNvSpPr/>
      </dsp:nvSpPr>
      <dsp:spPr>
        <a:xfrm>
          <a:off x="0" y="2318091"/>
          <a:ext cx="10394950" cy="99203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LOW MANAGEMENT</a:t>
          </a:r>
        </a:p>
      </dsp:txBody>
      <dsp:txXfrm>
        <a:off x="0" y="2318091"/>
        <a:ext cx="3118485" cy="992032"/>
      </dsp:txXfrm>
    </dsp:sp>
    <dsp:sp modelId="{53978DFF-F262-4AE2-B0CF-8935217E4C1C}">
      <dsp:nvSpPr>
        <dsp:cNvPr id="0" name=""/>
        <dsp:cNvSpPr/>
      </dsp:nvSpPr>
      <dsp:spPr>
        <a:xfrm>
          <a:off x="0" y="1159746"/>
          <a:ext cx="10394950" cy="99203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MIDDLE MANAGEMENT</a:t>
          </a:r>
        </a:p>
      </dsp:txBody>
      <dsp:txXfrm>
        <a:off x="0" y="1159746"/>
        <a:ext cx="3118485" cy="992032"/>
      </dsp:txXfrm>
    </dsp:sp>
    <dsp:sp modelId="{03E9B492-0DC3-4D2A-A057-AEFC076043A5}">
      <dsp:nvSpPr>
        <dsp:cNvPr id="0" name=""/>
        <dsp:cNvSpPr/>
      </dsp:nvSpPr>
      <dsp:spPr>
        <a:xfrm>
          <a:off x="0" y="1401"/>
          <a:ext cx="10394950" cy="99203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TOP MANAGEMENT</a:t>
          </a:r>
        </a:p>
      </dsp:txBody>
      <dsp:txXfrm>
        <a:off x="0" y="1401"/>
        <a:ext cx="3118485" cy="992032"/>
      </dsp:txXfrm>
    </dsp:sp>
    <dsp:sp modelId="{0D4D3637-E69C-4E52-A415-D943AB4C526A}">
      <dsp:nvSpPr>
        <dsp:cNvPr id="0" name=""/>
        <dsp:cNvSpPr/>
      </dsp:nvSpPr>
      <dsp:spPr>
        <a:xfrm>
          <a:off x="6434482" y="84557"/>
          <a:ext cx="1247343" cy="831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CEO</a:t>
          </a:r>
        </a:p>
      </dsp:txBody>
      <dsp:txXfrm>
        <a:off x="6458838" y="108913"/>
        <a:ext cx="1198631" cy="782850"/>
      </dsp:txXfrm>
    </dsp:sp>
    <dsp:sp modelId="{6E8DB694-166A-4744-BB98-E5AE4D3F5FD8}">
      <dsp:nvSpPr>
        <dsp:cNvPr id="0" name=""/>
        <dsp:cNvSpPr/>
      </dsp:nvSpPr>
      <dsp:spPr>
        <a:xfrm>
          <a:off x="5841994" y="916119"/>
          <a:ext cx="1216159" cy="332624"/>
        </a:xfrm>
        <a:custGeom>
          <a:avLst/>
          <a:gdLst/>
          <a:ahLst/>
          <a:cxnLst/>
          <a:rect l="0" t="0" r="0" b="0"/>
          <a:pathLst>
            <a:path>
              <a:moveTo>
                <a:pt x="1216159" y="0"/>
              </a:moveTo>
              <a:lnTo>
                <a:pt x="1216159" y="166312"/>
              </a:lnTo>
              <a:lnTo>
                <a:pt x="0" y="166312"/>
              </a:lnTo>
              <a:lnTo>
                <a:pt x="0" y="33262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84C48-2A71-4002-8B34-6B86B8B15F2C}">
      <dsp:nvSpPr>
        <dsp:cNvPr id="0" name=""/>
        <dsp:cNvSpPr/>
      </dsp:nvSpPr>
      <dsp:spPr>
        <a:xfrm>
          <a:off x="5218323" y="1248744"/>
          <a:ext cx="1247343" cy="831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MANAGER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(PRODUCTION)</a:t>
          </a:r>
        </a:p>
      </dsp:txBody>
      <dsp:txXfrm>
        <a:off x="5242679" y="1273100"/>
        <a:ext cx="1198631" cy="782850"/>
      </dsp:txXfrm>
    </dsp:sp>
    <dsp:sp modelId="{EC60C682-5AF2-4863-86BB-2A83D30F72D3}">
      <dsp:nvSpPr>
        <dsp:cNvPr id="0" name=""/>
        <dsp:cNvSpPr/>
      </dsp:nvSpPr>
      <dsp:spPr>
        <a:xfrm>
          <a:off x="5031221" y="2080306"/>
          <a:ext cx="810773" cy="332624"/>
        </a:xfrm>
        <a:custGeom>
          <a:avLst/>
          <a:gdLst/>
          <a:ahLst/>
          <a:cxnLst/>
          <a:rect l="0" t="0" r="0" b="0"/>
          <a:pathLst>
            <a:path>
              <a:moveTo>
                <a:pt x="810773" y="0"/>
              </a:moveTo>
              <a:lnTo>
                <a:pt x="810773" y="166312"/>
              </a:lnTo>
              <a:lnTo>
                <a:pt x="0" y="166312"/>
              </a:lnTo>
              <a:lnTo>
                <a:pt x="0" y="332624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1EB0A-F01F-4977-BCA8-460EA0E4322E}">
      <dsp:nvSpPr>
        <dsp:cNvPr id="0" name=""/>
        <dsp:cNvSpPr/>
      </dsp:nvSpPr>
      <dsp:spPr>
        <a:xfrm>
          <a:off x="4407550" y="2412931"/>
          <a:ext cx="1247343" cy="831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CREATIVE MANAGER</a:t>
          </a:r>
        </a:p>
      </dsp:txBody>
      <dsp:txXfrm>
        <a:off x="4431906" y="2437287"/>
        <a:ext cx="1198631" cy="782850"/>
      </dsp:txXfrm>
    </dsp:sp>
    <dsp:sp modelId="{EC8EC7BC-2796-4494-BCCE-543F5188A6CE}">
      <dsp:nvSpPr>
        <dsp:cNvPr id="0" name=""/>
        <dsp:cNvSpPr/>
      </dsp:nvSpPr>
      <dsp:spPr>
        <a:xfrm>
          <a:off x="5841994" y="2080306"/>
          <a:ext cx="810773" cy="332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12"/>
              </a:lnTo>
              <a:lnTo>
                <a:pt x="810773" y="166312"/>
              </a:lnTo>
              <a:lnTo>
                <a:pt x="810773" y="332624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4A544-92B9-4943-A379-C0062E8C0A85}">
      <dsp:nvSpPr>
        <dsp:cNvPr id="0" name=""/>
        <dsp:cNvSpPr/>
      </dsp:nvSpPr>
      <dsp:spPr>
        <a:xfrm>
          <a:off x="6029096" y="2412931"/>
          <a:ext cx="1247343" cy="831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ANALYTICS MANAGER</a:t>
          </a:r>
        </a:p>
      </dsp:txBody>
      <dsp:txXfrm>
        <a:off x="6053452" y="2437287"/>
        <a:ext cx="1198631" cy="782850"/>
      </dsp:txXfrm>
    </dsp:sp>
    <dsp:sp modelId="{5CBE4225-43BC-4871-9B4E-40B564897EAD}">
      <dsp:nvSpPr>
        <dsp:cNvPr id="0" name=""/>
        <dsp:cNvSpPr/>
      </dsp:nvSpPr>
      <dsp:spPr>
        <a:xfrm>
          <a:off x="7058154" y="916119"/>
          <a:ext cx="1216159" cy="332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12"/>
              </a:lnTo>
              <a:lnTo>
                <a:pt x="1216159" y="166312"/>
              </a:lnTo>
              <a:lnTo>
                <a:pt x="1216159" y="332624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464B9-B6F1-4CCB-9559-45254D80DB77}">
      <dsp:nvSpPr>
        <dsp:cNvPr id="0" name=""/>
        <dsp:cNvSpPr/>
      </dsp:nvSpPr>
      <dsp:spPr>
        <a:xfrm>
          <a:off x="7650642" y="1248744"/>
          <a:ext cx="1247343" cy="831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MANAGER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(MARKETING)</a:t>
          </a:r>
        </a:p>
      </dsp:txBody>
      <dsp:txXfrm>
        <a:off x="7674998" y="1273100"/>
        <a:ext cx="1198631" cy="782850"/>
      </dsp:txXfrm>
    </dsp:sp>
    <dsp:sp modelId="{00E4829D-BE9A-4CAA-A616-9EFD38D103EA}">
      <dsp:nvSpPr>
        <dsp:cNvPr id="0" name=""/>
        <dsp:cNvSpPr/>
      </dsp:nvSpPr>
      <dsp:spPr>
        <a:xfrm>
          <a:off x="8228594" y="2080306"/>
          <a:ext cx="91440" cy="332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624"/>
              </a:lnTo>
            </a:path>
          </a:pathLst>
        </a:custGeom>
        <a:noFill/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9337F-0319-4499-9EED-E03588518E6E}">
      <dsp:nvSpPr>
        <dsp:cNvPr id="0" name=""/>
        <dsp:cNvSpPr/>
      </dsp:nvSpPr>
      <dsp:spPr>
        <a:xfrm>
          <a:off x="7650642" y="2412931"/>
          <a:ext cx="1247343" cy="831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ACCOUNTING MANAGER</a:t>
          </a:r>
        </a:p>
      </dsp:txBody>
      <dsp:txXfrm>
        <a:off x="7674998" y="2437287"/>
        <a:ext cx="1198631" cy="78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5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7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83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24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3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3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07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6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6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0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5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46697AD-4AFA-4BD0-85C6-BF668CB26692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4EC207E-71D3-4A70-884E-19BCFE14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2u007Msq1qo" TargetMode="External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96224"/>
            <a:ext cx="8345510" cy="4446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/>
              <a:t>Select National Properties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Nancy Chung, Human Resources Director</a:t>
            </a:r>
          </a:p>
        </p:txBody>
      </p:sp>
    </p:spTree>
    <p:extLst>
      <p:ext uri="{BB962C8B-B14F-4D97-AF65-F5344CB8AC3E}">
        <p14:creationId xmlns:p14="http://schemas.microsoft.com/office/powerpoint/2010/main" val="18345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579548"/>
            <a:ext cx="11410682" cy="612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b="1" i="1" dirty="0">
                <a:solidFill>
                  <a:srgbClr val="FFFF00"/>
                </a:solidFill>
              </a:rPr>
              <a:t>Company Background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Select National Properties is a diversified real estate company that develops, builds, manages, and acquires a wide variety of properties nationwide</a:t>
            </a:r>
          </a:p>
          <a:p>
            <a:r>
              <a:rPr lang="en-US" dirty="0">
                <a:solidFill>
                  <a:srgbClr val="FF0000"/>
                </a:solidFill>
              </a:rPr>
              <a:t>The mission of Select National Properties is to be a leader in the real estate development business through a commitment to integrity, high ethical standards, and operational expertise</a:t>
            </a:r>
          </a:p>
          <a:p>
            <a:r>
              <a:rPr lang="en-US" dirty="0">
                <a:solidFill>
                  <a:srgbClr val="FF0000"/>
                </a:solidFill>
              </a:rPr>
              <a:t>Among the company’s portfolio of properties are shopping malls, mixed-use town center developments, high-rise office buildings, office parks, industrial buildings and warehouses, multifamily housing developments, educational facilities, and hospitals</a:t>
            </a:r>
          </a:p>
        </p:txBody>
      </p:sp>
    </p:spTree>
    <p:extLst>
      <p:ext uri="{BB962C8B-B14F-4D97-AF65-F5344CB8AC3E}">
        <p14:creationId xmlns:p14="http://schemas.microsoft.com/office/powerpoint/2010/main" val="416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631065"/>
            <a:ext cx="10740980" cy="4816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Company 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Residential developments are mainly located in and around the company’s hometown, Chicago; commercial and public buildings in the portfolio are located nationwide.</a:t>
            </a:r>
          </a:p>
          <a:p>
            <a:r>
              <a:rPr lang="en-US" dirty="0">
                <a:solidFill>
                  <a:srgbClr val="FF0000"/>
                </a:solidFill>
              </a:rPr>
              <a:t>The company is well respected for its focus on quality and commitment to the environment and economic development of the areas where it operates</a:t>
            </a:r>
          </a:p>
        </p:txBody>
      </p:sp>
    </p:spTree>
    <p:extLst>
      <p:ext uri="{BB962C8B-B14F-4D97-AF65-F5344CB8AC3E}">
        <p14:creationId xmlns:p14="http://schemas.microsoft.com/office/powerpoint/2010/main" val="3245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825625"/>
            <a:ext cx="10890161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FIGURE 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5253510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313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02276"/>
            <a:ext cx="10515600" cy="5950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FIGURE 2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2219483"/>
              </p:ext>
            </p:extLst>
          </p:nvPr>
        </p:nvGraphicFramePr>
        <p:xfrm>
          <a:off x="685800" y="2063750"/>
          <a:ext cx="10394949" cy="448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Position </a:t>
                      </a:r>
                      <a:endParaRPr lang="en-US" dirty="0"/>
                    </a:p>
                  </a:txBody>
                  <a:tcPr marL="90391" marR="90391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Description </a:t>
                      </a:r>
                      <a:endParaRPr lang="en-US" dirty="0"/>
                    </a:p>
                  </a:txBody>
                  <a:tcPr marL="90391" marR="90391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Salary </a:t>
                      </a:r>
                      <a:endParaRPr lang="en-US" dirty="0"/>
                    </a:p>
                  </a:txBody>
                  <a:tcPr marL="90391" marR="903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Civil Engineer </a:t>
                      </a:r>
                      <a:endParaRPr lang="en-US" dirty="0"/>
                    </a:p>
                  </a:txBody>
                  <a:tcPr marL="90391" marR="90391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Applies knowledge of design, construction procedures, zoning and building codes, and building materials to render structural designs</a:t>
                      </a:r>
                      <a:endParaRPr lang="en-US" dirty="0"/>
                    </a:p>
                  </a:txBody>
                  <a:tcPr marL="90391" marR="90391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$79,340 </a:t>
                      </a:r>
                      <a:endParaRPr lang="en-US" dirty="0"/>
                    </a:p>
                  </a:txBody>
                  <a:tcPr marL="90391" marR="903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Project Manager </a:t>
                      </a:r>
                      <a:endParaRPr lang="en-US" dirty="0"/>
                    </a:p>
                  </a:txBody>
                  <a:tcPr marL="90391" marR="90391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Prepares and reviews facilities plans, construction contract bid documents, and specifications for projects. Monitors project progress and costs. </a:t>
                      </a:r>
                      <a:endParaRPr lang="en-US" dirty="0"/>
                    </a:p>
                  </a:txBody>
                  <a:tcPr marL="90391" marR="90391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$85,000 </a:t>
                      </a:r>
                      <a:endParaRPr lang="en-US" dirty="0"/>
                    </a:p>
                  </a:txBody>
                  <a:tcPr marL="90391" marR="903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Accountant </a:t>
                      </a:r>
                      <a:endParaRPr lang="en-US" dirty="0"/>
                    </a:p>
                  </a:txBody>
                  <a:tcPr marL="90391" marR="90391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Performs professional accounting work, including auditing, analyzing, and verifying fiscal records and reports. </a:t>
                      </a:r>
                      <a:endParaRPr lang="en-US" dirty="0"/>
                    </a:p>
                  </a:txBody>
                  <a:tcPr marL="90391" marR="90391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$64,000 </a:t>
                      </a:r>
                      <a:endParaRPr lang="en-US" dirty="0"/>
                    </a:p>
                  </a:txBody>
                  <a:tcPr marL="90391" marR="903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14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55278"/>
            <a:ext cx="10515599" cy="6087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High speed trading</a:t>
            </a:r>
          </a:p>
        </p:txBody>
      </p:sp>
      <p:pic>
        <p:nvPicPr>
          <p:cNvPr id="6" name="2u007Msq1qo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97275" y="24336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art graphic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27295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388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1" y="517525"/>
            <a:ext cx="10515600" cy="6340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Closing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company appreciates the opportunity to meet both the staff and the students of this college to inform you about the vacant positions in our company. I also thank the organizing committee for their effort to help the student understand its various roles and duties. I hope you will find this presentation useful in making a future decision.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Sincerely,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Nancy Chung, Human Resources Director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Contact:selectnationalproperties.inc</a:t>
            </a:r>
          </a:p>
        </p:txBody>
      </p:sp>
    </p:spTree>
    <p:extLst>
      <p:ext uri="{BB962C8B-B14F-4D97-AF65-F5344CB8AC3E}">
        <p14:creationId xmlns:p14="http://schemas.microsoft.com/office/powerpoint/2010/main" val="18951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202</TotalTime>
  <Words>329</Words>
  <Application>Microsoft Office PowerPoint</Application>
  <PresentationFormat>Widescreen</PresentationFormat>
  <Paragraphs>43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Main Event</vt:lpstr>
      <vt:lpstr>Select National Properties </vt:lpstr>
      <vt:lpstr>  Company Background</vt:lpstr>
      <vt:lpstr>Company Background</vt:lpstr>
      <vt:lpstr>FIGURE 1</vt:lpstr>
      <vt:lpstr>FIGURE 2 </vt:lpstr>
      <vt:lpstr>High speed trading</vt:lpstr>
      <vt:lpstr>Smart art graphic </vt:lpstr>
      <vt:lpstr>Closing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 National Properties</dc:title>
  <dc:creator>SATELITE</dc:creator>
  <cp:lastModifiedBy>nyoike31@gmail.com</cp:lastModifiedBy>
  <cp:revision>18</cp:revision>
  <dcterms:created xsi:type="dcterms:W3CDTF">2021-02-09T09:01:53Z</dcterms:created>
  <dcterms:modified xsi:type="dcterms:W3CDTF">2021-02-09T13:54:46Z</dcterms:modified>
</cp:coreProperties>
</file>